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tedatlas.com/timeline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Notable Politics (timeline)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457200"/>
            <a:ext cx="9144000" cy="5943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1804-1806; Lewis and Clark expedition encounters Native Americans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1814; Andrew Jackson crushes Creek resistance in south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1824; John C. Calhoun creates an Office of Indian Affairs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1830; Indian Removal Act moves eastern Indians west of Mississippi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1834; Congress establishes Indian Department within the Department of War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1838; Cherokee “Trail of Tears”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1850-1870; plains Indians cede land in exchange for reservations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1854; Upper half of Indian territory becomes part of Kansas Territory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1864; Cheyenne and Arapaho families massacred at Sand Creek, Colorado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1864-1868; Navaho long walk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1869-1876; 200 pitched battles between Indians and US Calvary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1874-1875; Red River War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1876; Sioux and Cheyenne defeat Custer at Little Big Horn, Montana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1877 Nez Perce leave Idaho for Canada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1878-1879; Northern Cheyenne escape Indian territory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1886; Geronimo (Apache) surrenders after 15-years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1887; Dawes Severalty Act creates allotment system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1889; Ghost Dance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1890; Massacre at Wounded Knee, South Dakota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1892; Five civilized tribes granted US citizenship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1907; Indian territory becomes eastern half of Oklahoma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1924; citizenship Act makes Indians citizens without impairing status as tribal members; Bureau of Indian Affairs formed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1933; Bureau of Indian Affairs reformed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; sales of Indian lands halted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Blip>
                <a:blip r:embed="rId2"/>
              </a:buBlip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ookman Old Style" pitchFamily="18" charset="0"/>
                <a:hlinkClick r:id="rId3"/>
              </a:rPr>
              <a:t>http://www.animatedatlas.com/timeline.html</a:t>
            </a:r>
            <a:r>
              <a:rPr lang="en-US" sz="1400" dirty="0" smtClean="0">
                <a:latin typeface="Bookman Old Style" pitchFamily="18" charset="0"/>
              </a:rPr>
              <a:t>; Dr Donald R. Sutherland, Bureau of Indian Affairs</a:t>
            </a:r>
            <a:endParaRPr lang="en-US" sz="1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niinja21</dc:creator>
  <cp:lastModifiedBy>niinja21</cp:lastModifiedBy>
  <cp:revision>1</cp:revision>
  <dcterms:created xsi:type="dcterms:W3CDTF">2006-08-16T00:00:00Z</dcterms:created>
  <dcterms:modified xsi:type="dcterms:W3CDTF">2011-08-22T07:16:13Z</dcterms:modified>
</cp:coreProperties>
</file>